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4"/>
  </p:notesMasterIdLst>
  <p:sldIdLst>
    <p:sldId id="268" r:id="rId2"/>
    <p:sldId id="257" r:id="rId3"/>
    <p:sldId id="279" r:id="rId4"/>
    <p:sldId id="270" r:id="rId5"/>
    <p:sldId id="258" r:id="rId6"/>
    <p:sldId id="272" r:id="rId7"/>
    <p:sldId id="273" r:id="rId8"/>
    <p:sldId id="274" r:id="rId9"/>
    <p:sldId id="276" r:id="rId10"/>
    <p:sldId id="277" r:id="rId11"/>
    <p:sldId id="278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67" autoAdjust="0"/>
  </p:normalViewPr>
  <p:slideViewPr>
    <p:cSldViewPr snapToGrid="0">
      <p:cViewPr varScale="1">
        <p:scale>
          <a:sx n="90" d="100"/>
          <a:sy n="90" d="100"/>
        </p:scale>
        <p:origin x="108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71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voVaaJvc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6"/>
            <a:ext cx="12192000" cy="1003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Level 4/5 – Group 5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5" y="5247051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093766B1-960B-4C95-9C9F-090558F63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r="17547" b="64166"/>
          <a:stretch/>
        </p:blipFill>
        <p:spPr>
          <a:xfrm>
            <a:off x="3361934" y="2383973"/>
            <a:ext cx="5468113" cy="117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C56FC1A-AB0D-4360-AD78-C4B36CB5907C}"/>
              </a:ext>
            </a:extLst>
          </p:cNvPr>
          <p:cNvSpPr txBox="1">
            <a:spLocks/>
          </p:cNvSpPr>
          <p:nvPr/>
        </p:nvSpPr>
        <p:spPr>
          <a:xfrm>
            <a:off x="3566769" y="4035623"/>
            <a:ext cx="5058442" cy="73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 err="1"/>
              <a:t>Bandi</a:t>
            </a:r>
            <a:r>
              <a:rPr lang="en-GB" sz="3000" dirty="0"/>
              <a:t> Namco Fourth Pitch</a:t>
            </a:r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A67C-9679-4A8D-8E7A-21710784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84176"/>
            <a:ext cx="11658600" cy="1508760"/>
          </a:xfrm>
        </p:spPr>
        <p:txBody>
          <a:bodyPr/>
          <a:lstStyle/>
          <a:p>
            <a:pPr algn="ctr"/>
            <a:r>
              <a:rPr lang="en-GB" dirty="0"/>
              <a:t>Programming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D4DA3-2CB2-44E3-89B1-52DD187D8E4A}"/>
              </a:ext>
            </a:extLst>
          </p:cNvPr>
          <p:cNvSpPr txBox="1"/>
          <p:nvPr/>
        </p:nvSpPr>
        <p:spPr>
          <a:xfrm>
            <a:off x="875697" y="2609779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Reusable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F5E99-2938-4426-AE95-F45690E0B723}"/>
              </a:ext>
            </a:extLst>
          </p:cNvPr>
          <p:cNvSpPr txBox="1"/>
          <p:nvPr/>
        </p:nvSpPr>
        <p:spPr>
          <a:xfrm>
            <a:off x="875697" y="3687227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Naming conventions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4AA49-D9D8-4163-8D69-44D19FCE1C25}"/>
              </a:ext>
            </a:extLst>
          </p:cNvPr>
          <p:cNvSpPr txBox="1"/>
          <p:nvPr/>
        </p:nvSpPr>
        <p:spPr>
          <a:xfrm>
            <a:off x="875697" y="4764675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Know your limits</a:t>
            </a:r>
          </a:p>
        </p:txBody>
      </p:sp>
    </p:spTree>
    <p:extLst>
      <p:ext uri="{BB962C8B-B14F-4D97-AF65-F5344CB8AC3E}">
        <p14:creationId xmlns:p14="http://schemas.microsoft.com/office/powerpoint/2010/main" val="174467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99A7-264F-4EAE-A9AC-B6566B8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84176"/>
            <a:ext cx="11639550" cy="1508760"/>
          </a:xfrm>
        </p:spPr>
        <p:txBody>
          <a:bodyPr/>
          <a:lstStyle/>
          <a:p>
            <a:pPr algn="ctr"/>
            <a:r>
              <a:rPr lang="en-GB" dirty="0"/>
              <a:t>Management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D106D-0668-4938-936E-6CF9F328153F}"/>
              </a:ext>
            </a:extLst>
          </p:cNvPr>
          <p:cNvSpPr txBox="1"/>
          <p:nvPr/>
        </p:nvSpPr>
        <p:spPr>
          <a:xfrm>
            <a:off x="847344" y="2192675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Meetings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8D2AA-C013-401D-9F09-743110C9C160}"/>
              </a:ext>
            </a:extLst>
          </p:cNvPr>
          <p:cNvSpPr txBox="1"/>
          <p:nvPr/>
        </p:nvSpPr>
        <p:spPr>
          <a:xfrm>
            <a:off x="847344" y="4207563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83E41-EFDC-469E-81FE-989666E8BFDD}"/>
              </a:ext>
            </a:extLst>
          </p:cNvPr>
          <p:cNvSpPr txBox="1"/>
          <p:nvPr/>
        </p:nvSpPr>
        <p:spPr>
          <a:xfrm>
            <a:off x="847344" y="5206917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Attendance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81015-CDD0-4993-BFD5-D3CE5EC916E0}"/>
              </a:ext>
            </a:extLst>
          </p:cNvPr>
          <p:cNvSpPr txBox="1"/>
          <p:nvPr/>
        </p:nvSpPr>
        <p:spPr>
          <a:xfrm>
            <a:off x="847344" y="3192029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Game Jams</a:t>
            </a:r>
          </a:p>
        </p:txBody>
      </p:sp>
    </p:spTree>
    <p:extLst>
      <p:ext uri="{BB962C8B-B14F-4D97-AF65-F5344CB8AC3E}">
        <p14:creationId xmlns:p14="http://schemas.microsoft.com/office/powerpoint/2010/main" val="17892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5FA4-D953-4D5F-B513-BEE37338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423" y="512776"/>
            <a:ext cx="3945153" cy="867968"/>
          </a:xfrm>
        </p:spPr>
        <p:txBody>
          <a:bodyPr/>
          <a:lstStyle/>
          <a:p>
            <a:r>
              <a:rPr lang="en-GB"/>
              <a:t>Questions?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C91F3-120D-4D67-8BB6-2AEA48438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124363"/>
            <a:ext cx="9772650" cy="44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57856" y="225215"/>
            <a:ext cx="6876288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Latest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D007F-C063-4D49-A3BD-5E40D051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124363"/>
            <a:ext cx="9772650" cy="44302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55A7-6FCE-4E05-B3BD-6A5AFF9E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0A4F-2EA6-4BBD-B7D9-DC4A832C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89" y="4852903"/>
            <a:ext cx="9784080" cy="17209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What emotions we managed to achieve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Amusement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Fiero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58C916-F7B2-49BB-841B-0A4DF187602D}"/>
              </a:ext>
            </a:extLst>
          </p:cNvPr>
          <p:cNvSpPr txBox="1">
            <a:spLocks/>
          </p:cNvSpPr>
          <p:nvPr/>
        </p:nvSpPr>
        <p:spPr>
          <a:xfrm>
            <a:off x="245989" y="2904242"/>
            <a:ext cx="9784080" cy="172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What emotions we were going for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Amusement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Schadenfreude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8DD86-B420-498E-B1E8-A056DB982912}"/>
              </a:ext>
            </a:extLst>
          </p:cNvPr>
          <p:cNvSpPr txBox="1"/>
          <p:nvPr/>
        </p:nvSpPr>
        <p:spPr>
          <a:xfrm>
            <a:off x="245989" y="2020115"/>
            <a:ext cx="6879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How the game fits the brief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7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449759"/>
            <a:ext cx="11716512" cy="104071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Changes from player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2C7AB-C15B-46EF-A840-A342D8167879}"/>
              </a:ext>
            </a:extLst>
          </p:cNvPr>
          <p:cNvSpPr txBox="1"/>
          <p:nvPr/>
        </p:nvSpPr>
        <p:spPr>
          <a:xfrm>
            <a:off x="237744" y="3791360"/>
            <a:ext cx="8583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felt like they were playing separate games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8D4052-4BEB-4F5F-BCA8-82C78C60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2681785"/>
            <a:ext cx="3133226" cy="3133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AE31C7-4B31-4B2A-B169-146BF757783B}"/>
              </a:ext>
            </a:extLst>
          </p:cNvPr>
          <p:cNvSpPr txBox="1"/>
          <p:nvPr/>
        </p:nvSpPr>
        <p:spPr>
          <a:xfrm>
            <a:off x="237744" y="5230236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Balance of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9EF61-B075-410F-A78D-4B75383628A3}"/>
              </a:ext>
            </a:extLst>
          </p:cNvPr>
          <p:cNvSpPr txBox="1"/>
          <p:nvPr/>
        </p:nvSpPr>
        <p:spPr>
          <a:xfrm>
            <a:off x="237744" y="2847510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thought sushi moved too slow.</a:t>
            </a:r>
          </a:p>
        </p:txBody>
      </p:sp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7" y="301753"/>
            <a:ext cx="11472385" cy="1426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Changes from player 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17DDC-6B38-42CA-B0BD-2A98576C2FEC}"/>
              </a:ext>
            </a:extLst>
          </p:cNvPr>
          <p:cNvSpPr txBox="1"/>
          <p:nvPr/>
        </p:nvSpPr>
        <p:spPr>
          <a:xfrm>
            <a:off x="384048" y="2949852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Not sure what score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935D-B66E-4DCC-A7B2-13A0092E783C}"/>
              </a:ext>
            </a:extLst>
          </p:cNvPr>
          <p:cNvSpPr txBox="1"/>
          <p:nvPr/>
        </p:nvSpPr>
        <p:spPr>
          <a:xfrm>
            <a:off x="384048" y="4039818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Changed scale of game.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4D18-FC07-444E-8607-FFA6C1B96A5F}"/>
              </a:ext>
            </a:extLst>
          </p:cNvPr>
          <p:cNvSpPr txBox="1"/>
          <p:nvPr/>
        </p:nvSpPr>
        <p:spPr>
          <a:xfrm>
            <a:off x="384048" y="5129784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Added feedback pop ups.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F9FAC0E-4482-4708-A7E3-EA723336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30" y="2841908"/>
            <a:ext cx="2395817" cy="239581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64F0D7-65BC-4099-B7B9-DB358976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96" y="3088399"/>
            <a:ext cx="1902837" cy="19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8" y="546685"/>
            <a:ext cx="11204444" cy="86149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What are players struggling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3A873-2EC4-46CD-BCBE-225A4691496C}"/>
              </a:ext>
            </a:extLst>
          </p:cNvPr>
          <p:cNvSpPr txBox="1"/>
          <p:nvPr/>
        </p:nvSpPr>
        <p:spPr>
          <a:xfrm>
            <a:off x="493777" y="3837106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thought they could tap anywhere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B3EF7F48-46A8-4E73-99E0-0260E23B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8" y="1661312"/>
            <a:ext cx="2438095" cy="243809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8AA87674-2945-4097-B826-A6E25AE1E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3842378"/>
            <a:ext cx="2438095" cy="2438095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82AC8A2-45EB-4492-86CE-2E0FE16C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1736203"/>
            <a:ext cx="2438095" cy="243809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5521E-7479-4541-8663-BF35637AA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7" y="3967609"/>
            <a:ext cx="2438095" cy="243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4D573-05DE-4087-ACFD-9EC691952EFB}"/>
              </a:ext>
            </a:extLst>
          </p:cNvPr>
          <p:cNvSpPr txBox="1"/>
          <p:nvPr/>
        </p:nvSpPr>
        <p:spPr>
          <a:xfrm>
            <a:off x="493777" y="2362326"/>
            <a:ext cx="6483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Score values – Customers unclear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56744"/>
            <a:ext cx="11593829" cy="1489760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What do players enjoy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9796F-C099-4B21-88CE-32C716829B1E}"/>
              </a:ext>
            </a:extLst>
          </p:cNvPr>
          <p:cNvSpPr txBox="1"/>
          <p:nvPr/>
        </p:nvSpPr>
        <p:spPr>
          <a:xfrm>
            <a:off x="274320" y="3133828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Enjoyed feedback pop 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C87C3-4182-44C3-97BD-3153C3F27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1746504"/>
            <a:ext cx="2671482" cy="267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CB9B1-F071-4BE9-BF57-39528138F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1746504"/>
            <a:ext cx="2671482" cy="267148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97E238-F9F8-4A38-859F-59CF14D84A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4104939"/>
            <a:ext cx="2753061" cy="275306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69E777-6977-43A1-936A-2F551DAEC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4145728"/>
            <a:ext cx="2671482" cy="2671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0802AC-B488-4A6E-BCB3-811CA4D44E08}"/>
              </a:ext>
            </a:extLst>
          </p:cNvPr>
          <p:cNvSpPr txBox="1"/>
          <p:nvPr/>
        </p:nvSpPr>
        <p:spPr>
          <a:xfrm>
            <a:off x="274320" y="4031385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Sense of </a:t>
            </a:r>
            <a:r>
              <a:rPr lang="en-GB" sz="3200" dirty="0" err="1"/>
              <a:t>fiero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D9131-6E96-494C-AEA4-05525AD13634}"/>
              </a:ext>
            </a:extLst>
          </p:cNvPr>
          <p:cNvSpPr txBox="1"/>
          <p:nvPr/>
        </p:nvSpPr>
        <p:spPr>
          <a:xfrm>
            <a:off x="274320" y="4928942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Art styles</a:t>
            </a:r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7321-5759-4BB5-A475-9E4E9A59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07" y="549352"/>
            <a:ext cx="6258585" cy="776528"/>
          </a:xfrm>
        </p:spPr>
        <p:txBody>
          <a:bodyPr/>
          <a:lstStyle/>
          <a:p>
            <a:r>
              <a:rPr lang="en-GB" dirty="0"/>
              <a:t>Playtesting video</a:t>
            </a: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229DD294-1CA4-42FF-B32C-7239F7C211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2138" y="2115416"/>
            <a:ext cx="7667721" cy="43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B256-D6CD-44F4-85C2-1F4FF92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558496"/>
            <a:ext cx="11668505" cy="877112"/>
          </a:xfrm>
        </p:spPr>
        <p:txBody>
          <a:bodyPr/>
          <a:lstStyle/>
          <a:p>
            <a:pPr algn="ctr"/>
            <a:r>
              <a:rPr lang="en-GB" dirty="0"/>
              <a:t>Design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2AEA-8715-45E9-A897-26910C7C2025}"/>
              </a:ext>
            </a:extLst>
          </p:cNvPr>
          <p:cNvSpPr txBox="1"/>
          <p:nvPr/>
        </p:nvSpPr>
        <p:spPr>
          <a:xfrm>
            <a:off x="741018" y="2761801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Balancing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419BA-33AD-4E88-89A6-CA71FAEDB096}"/>
              </a:ext>
            </a:extLst>
          </p:cNvPr>
          <p:cNvSpPr txBox="1"/>
          <p:nvPr/>
        </p:nvSpPr>
        <p:spPr>
          <a:xfrm>
            <a:off x="741018" y="3646791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Feedback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FFA5-3E5B-4DB2-B110-EAE1A86C5FD6}"/>
              </a:ext>
            </a:extLst>
          </p:cNvPr>
          <p:cNvSpPr txBox="1"/>
          <p:nvPr/>
        </p:nvSpPr>
        <p:spPr>
          <a:xfrm>
            <a:off x="741018" y="4531781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Importance of playtesting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5C398-FDC0-4FE5-B3C9-6D6DAB77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93" y="2190778"/>
            <a:ext cx="2162897" cy="2162897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6E02AB2-18CA-410E-9619-BA76DF30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71" y="4114979"/>
            <a:ext cx="2162897" cy="216289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CA05CA4-73DB-476C-B86D-FBAE07EA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90" y="2190778"/>
            <a:ext cx="2162897" cy="2162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61A184-45BD-462C-A5A1-A3D0BD3BAFE5}"/>
              </a:ext>
            </a:extLst>
          </p:cNvPr>
          <p:cNvSpPr txBox="1"/>
          <p:nvPr/>
        </p:nvSpPr>
        <p:spPr>
          <a:xfrm>
            <a:off x="741018" y="5416771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UI Designs</a:t>
            </a:r>
          </a:p>
        </p:txBody>
      </p:sp>
    </p:spTree>
    <p:extLst>
      <p:ext uri="{BB962C8B-B14F-4D97-AF65-F5344CB8AC3E}">
        <p14:creationId xmlns:p14="http://schemas.microsoft.com/office/powerpoint/2010/main" val="15897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2457</TotalTime>
  <Words>156</Words>
  <Application>Microsoft Office PowerPoint</Application>
  <PresentationFormat>Widescreen</PresentationFormat>
  <Paragraphs>46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Wingdings</vt:lpstr>
      <vt:lpstr>Banded</vt:lpstr>
      <vt:lpstr>Level 4/5 – Group 5</vt:lpstr>
      <vt:lpstr>Latest version</vt:lpstr>
      <vt:lpstr>Overview</vt:lpstr>
      <vt:lpstr>Changes from player feedback</vt:lpstr>
      <vt:lpstr>Changes from player feedback</vt:lpstr>
      <vt:lpstr>What are players struggling with</vt:lpstr>
      <vt:lpstr>What do players enjoy</vt:lpstr>
      <vt:lpstr>Playtesting video</vt:lpstr>
      <vt:lpstr>Design lessons learnt</vt:lpstr>
      <vt:lpstr>Programming lessons learnt</vt:lpstr>
      <vt:lpstr>Management lessons learnt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</cp:lastModifiedBy>
  <cp:revision>96</cp:revision>
  <dcterms:created xsi:type="dcterms:W3CDTF">2017-01-27T11:46:52Z</dcterms:created>
  <dcterms:modified xsi:type="dcterms:W3CDTF">2018-05-02T10:01:58Z</dcterms:modified>
</cp:coreProperties>
</file>